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5" r:id="rId2"/>
    <p:sldId id="287" r:id="rId3"/>
    <p:sldId id="288" r:id="rId4"/>
    <p:sldId id="289" r:id="rId5"/>
    <p:sldId id="257" r:id="rId6"/>
    <p:sldId id="262" r:id="rId7"/>
    <p:sldId id="258" r:id="rId8"/>
    <p:sldId id="263" r:id="rId9"/>
    <p:sldId id="265" r:id="rId10"/>
    <p:sldId id="290" r:id="rId11"/>
    <p:sldId id="268" r:id="rId12"/>
    <p:sldId id="284" r:id="rId13"/>
    <p:sldId id="269" r:id="rId14"/>
    <p:sldId id="279" r:id="rId15"/>
    <p:sldId id="277" r:id="rId16"/>
    <p:sldId id="272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Tm="2000">
    <p:fad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otecadigitale.cab.unipd.it/Corsi-SBA-Iscrizione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freemusicarchive.org/music/gillicuddy/Plays_Guitar/05-springis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Gillicuddy_-_05_-_Spring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7963" y="1019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78152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6656" y="726831"/>
            <a:ext cx="10753725" cy="5650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altLang="it-IT" sz="7200" b="1" spc="-12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COME</a:t>
            </a:r>
            <a:r>
              <a:rPr lang="it-IT" altLang="it-IT" sz="7200" spc="-12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cerchi </a:t>
            </a:r>
          </a:p>
          <a:p>
            <a:pPr algn="ctr">
              <a:buNone/>
            </a:pPr>
            <a:r>
              <a:rPr lang="it-IT" altLang="it-IT" sz="6000" spc="-12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+ </a:t>
            </a:r>
          </a:p>
          <a:p>
            <a:pPr algn="ctr">
              <a:buNone/>
            </a:pPr>
            <a:r>
              <a:rPr lang="it-IT" altLang="it-IT" sz="7200" b="1" spc="-12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DOVE</a:t>
            </a:r>
            <a:r>
              <a:rPr lang="it-IT" altLang="it-IT" sz="7200" spc="-12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cerchi </a:t>
            </a:r>
          </a:p>
          <a:p>
            <a:pPr algn="ctr">
              <a:buNone/>
            </a:pPr>
            <a:r>
              <a:rPr lang="it-IT" altLang="it-IT" sz="6000" spc="-12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= </a:t>
            </a:r>
          </a:p>
          <a:p>
            <a:pPr algn="ctr">
              <a:buNone/>
            </a:pPr>
            <a:r>
              <a:rPr lang="it-IT" altLang="it-IT" sz="7200" b="1" spc="-12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QUALITÀ</a:t>
            </a:r>
            <a:r>
              <a:rPr lang="it-IT" altLang="it-IT" sz="7200" spc="-12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della risposta</a:t>
            </a:r>
          </a:p>
          <a:p>
            <a:endParaRPr lang="it-IT" dirty="0"/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8000" dirty="0" smtClean="0"/>
              <a:t>Ti diamo una mano con…</a:t>
            </a:r>
            <a:endParaRPr lang="it-IT" sz="8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1072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6656" y="2583543"/>
            <a:ext cx="10753725" cy="3194321"/>
          </a:xfrm>
        </p:spPr>
        <p:txBody>
          <a:bodyPr>
            <a:normAutofit/>
          </a:bodyPr>
          <a:lstStyle/>
          <a:p>
            <a:pPr algn="ctr"/>
            <a:r>
              <a:rPr lang="it-IT" sz="10800" dirty="0" smtClean="0">
                <a:solidFill>
                  <a:srgbClr val="C00000"/>
                </a:solidFill>
              </a:rPr>
              <a:t>ABC della ricerca</a:t>
            </a:r>
            <a:endParaRPr lang="it-IT" sz="10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3504" y="449943"/>
            <a:ext cx="10782300" cy="5413828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  <a:ea typeface="+mn-ea"/>
                <a:cs typeface="+mn-cs"/>
              </a:rPr>
              <a:t>Partecipa al laboratorio per…</a:t>
            </a:r>
            <a:r>
              <a:rPr lang="it-IT" sz="4400" dirty="0" smtClean="0">
                <a:solidFill>
                  <a:schemeClr val="accent1"/>
                </a:solidFill>
                <a:ea typeface="+mn-ea"/>
                <a:cs typeface="+mn-cs"/>
              </a:rPr>
              <a:t/>
            </a:r>
            <a:br>
              <a:rPr lang="it-IT" sz="4400" dirty="0" smtClean="0">
                <a:solidFill>
                  <a:schemeClr val="accent1"/>
                </a:solidFill>
                <a:ea typeface="+mn-ea"/>
                <a:cs typeface="+mn-cs"/>
              </a:rPr>
            </a:br>
            <a:r>
              <a:rPr lang="it-IT" sz="4400" dirty="0" smtClean="0">
                <a:solidFill>
                  <a:schemeClr val="accent1"/>
                </a:solidFill>
                <a:ea typeface="+mn-ea"/>
                <a:cs typeface="+mn-cs"/>
              </a:rPr>
              <a:t/>
            </a:r>
            <a:br>
              <a:rPr lang="it-IT" sz="4400" dirty="0" smtClean="0">
                <a:solidFill>
                  <a:schemeClr val="accent1"/>
                </a:solidFill>
                <a:ea typeface="+mn-ea"/>
                <a:cs typeface="+mn-cs"/>
              </a:rPr>
            </a:br>
            <a:endParaRPr lang="it-IT" sz="4400" dirty="0" smtClean="0">
              <a:solidFill>
                <a:schemeClr val="accent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7163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dirty="0" smtClean="0">
                <a:solidFill>
                  <a:schemeClr val="accent1"/>
                </a:solidFill>
                <a:ea typeface="+mn-ea"/>
                <a:cs typeface="+mn-cs"/>
              </a:rPr>
              <a:t/>
            </a:r>
            <a:br>
              <a:rPr lang="it-IT" sz="4400" dirty="0" smtClean="0">
                <a:solidFill>
                  <a:schemeClr val="accent1"/>
                </a:solidFill>
                <a:ea typeface="+mn-ea"/>
                <a:cs typeface="+mn-cs"/>
              </a:rPr>
            </a:br>
            <a:r>
              <a:rPr lang="it-IT" sz="4400" dirty="0" smtClean="0">
                <a:solidFill>
                  <a:schemeClr val="accent1"/>
                </a:solidFill>
                <a:ea typeface="+mn-ea"/>
                <a:cs typeface="+mn-cs"/>
              </a:rPr>
              <a:t/>
            </a:r>
            <a:br>
              <a:rPr lang="it-IT" sz="4400" dirty="0" smtClean="0">
                <a:solidFill>
                  <a:schemeClr val="accent1"/>
                </a:solidFill>
                <a:ea typeface="+mn-ea"/>
                <a:cs typeface="+mn-cs"/>
              </a:rPr>
            </a:br>
            <a:endParaRPr lang="it-IT" sz="4400" dirty="0" smtClean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7512" y="1683657"/>
            <a:ext cx="10718292" cy="4760686"/>
          </a:xfrm>
        </p:spPr>
        <p:txBody>
          <a:bodyPr>
            <a:noAutofit/>
          </a:bodyPr>
          <a:lstStyle/>
          <a:p>
            <a:pPr algn="ctr"/>
            <a:endParaRPr lang="it-IT" sz="2400" dirty="0">
              <a:solidFill>
                <a:schemeClr val="accent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it-IT" sz="3600" dirty="0" smtClean="0">
                <a:solidFill>
                  <a:schemeClr val="accent1"/>
                </a:solidFill>
              </a:rPr>
              <a:t>saper </a:t>
            </a:r>
            <a:r>
              <a:rPr lang="it-IT" sz="3600" dirty="0">
                <a:solidFill>
                  <a:schemeClr val="accent1"/>
                </a:solidFill>
              </a:rPr>
              <a:t>utilizzare le fonti </a:t>
            </a:r>
            <a:r>
              <a:rPr lang="it-IT" sz="3600" dirty="0" smtClean="0">
                <a:solidFill>
                  <a:schemeClr val="accent1"/>
                </a:solidFill>
              </a:rPr>
              <a:t>informative </a:t>
            </a:r>
            <a:r>
              <a:rPr lang="it-IT" sz="3600" dirty="0">
                <a:solidFill>
                  <a:schemeClr val="accent1"/>
                </a:solidFill>
              </a:rPr>
              <a:t>più appropriate, affidabili ed </a:t>
            </a:r>
            <a:r>
              <a:rPr lang="it-IT" sz="3600" dirty="0" smtClean="0">
                <a:solidFill>
                  <a:schemeClr val="accent1"/>
                </a:solidFill>
              </a:rPr>
              <a:t>aggiornate</a:t>
            </a:r>
          </a:p>
          <a:p>
            <a:pPr marL="342900" indent="-342900" algn="ctr">
              <a:buFontTx/>
              <a:buChar char="-"/>
            </a:pPr>
            <a:r>
              <a:rPr lang="it-IT" sz="3600" dirty="0" smtClean="0">
                <a:solidFill>
                  <a:schemeClr val="accent1"/>
                </a:solidFill>
              </a:rPr>
              <a:t>saper </a:t>
            </a:r>
            <a:r>
              <a:rPr lang="it-IT" sz="3600" dirty="0">
                <a:solidFill>
                  <a:schemeClr val="accent1"/>
                </a:solidFill>
              </a:rPr>
              <a:t>utilizzare le tecniche più efficaci per recuperare i dati di cui </a:t>
            </a:r>
            <a:r>
              <a:rPr lang="it-IT" sz="3600" dirty="0" smtClean="0">
                <a:solidFill>
                  <a:schemeClr val="accent1"/>
                </a:solidFill>
              </a:rPr>
              <a:t>hai </a:t>
            </a:r>
            <a:r>
              <a:rPr lang="it-IT" sz="3600" dirty="0">
                <a:solidFill>
                  <a:schemeClr val="accent1"/>
                </a:solidFill>
              </a:rPr>
              <a:t>bisogno</a:t>
            </a:r>
          </a:p>
          <a:p>
            <a:pPr algn="ctr"/>
            <a:r>
              <a:rPr lang="it-IT" sz="3600" dirty="0" smtClean="0">
                <a:solidFill>
                  <a:schemeClr val="accent1"/>
                </a:solidFill>
              </a:rPr>
              <a:t>- </a:t>
            </a:r>
            <a:r>
              <a:rPr lang="it-IT" sz="3600" dirty="0">
                <a:solidFill>
                  <a:schemeClr val="accent1"/>
                </a:solidFill>
              </a:rPr>
              <a:t>saper valutare ed organizzare le informazioni </a:t>
            </a:r>
            <a:r>
              <a:rPr lang="it-IT" sz="3600" dirty="0" smtClean="0">
                <a:solidFill>
                  <a:schemeClr val="accent1"/>
                </a:solidFill>
              </a:rPr>
              <a:t/>
            </a:r>
            <a:br>
              <a:rPr lang="it-IT" sz="3600" dirty="0" smtClean="0">
                <a:solidFill>
                  <a:schemeClr val="accent1"/>
                </a:solidFill>
              </a:rPr>
            </a:br>
            <a:r>
              <a:rPr lang="it-IT" sz="3600" dirty="0" smtClean="0">
                <a:solidFill>
                  <a:schemeClr val="accent1"/>
                </a:solidFill>
              </a:rPr>
              <a:t>nel </a:t>
            </a:r>
            <a:r>
              <a:rPr lang="it-IT" sz="3600" dirty="0">
                <a:solidFill>
                  <a:schemeClr val="accent1"/>
                </a:solidFill>
              </a:rPr>
              <a:t>web e nelle biblioteche fisiche e </a:t>
            </a:r>
            <a:r>
              <a:rPr lang="it-IT" sz="3600" dirty="0" smtClean="0">
                <a:solidFill>
                  <a:schemeClr val="accent1"/>
                </a:solidFill>
              </a:rPr>
              <a:t>virtuali</a:t>
            </a:r>
          </a:p>
        </p:txBody>
      </p:sp>
    </p:spTree>
    <p:extLst>
      <p:ext uri="{BB962C8B-B14F-4D97-AF65-F5344CB8AC3E}">
        <p14:creationId xmlns:p14="http://schemas.microsoft.com/office/powerpoint/2010/main" val="2870571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3504" y="1378858"/>
            <a:ext cx="10782300" cy="2114619"/>
          </a:xfrm>
        </p:spPr>
        <p:txBody>
          <a:bodyPr/>
          <a:lstStyle/>
          <a:p>
            <a:r>
              <a:rPr lang="it-IT" sz="7500" dirty="0" smtClean="0">
                <a:solidFill>
                  <a:schemeClr val="accent1"/>
                </a:solidFill>
              </a:rPr>
              <a:t>Giovedì 12 marzo 2015</a:t>
            </a:r>
            <a:endParaRPr lang="it-IT" sz="7500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7512" y="3587262"/>
            <a:ext cx="10718292" cy="1815591"/>
          </a:xfrm>
        </p:spPr>
        <p:txBody>
          <a:bodyPr>
            <a:noAutofit/>
          </a:bodyPr>
          <a:lstStyle/>
          <a:p>
            <a:r>
              <a:rPr lang="it-IT" sz="4400" dirty="0" smtClean="0">
                <a:solidFill>
                  <a:schemeClr val="accent1"/>
                </a:solidFill>
              </a:rPr>
              <a:t>Ore 09.00-11.00</a:t>
            </a:r>
          </a:p>
          <a:p>
            <a:r>
              <a:rPr lang="it-IT" sz="4400" dirty="0" smtClean="0">
                <a:solidFill>
                  <a:schemeClr val="accent1"/>
                </a:solidFill>
              </a:rPr>
              <a:t>Aula informatica AIS 3</a:t>
            </a:r>
            <a:br>
              <a:rPr lang="it-IT" sz="4400" dirty="0" smtClean="0">
                <a:solidFill>
                  <a:schemeClr val="accent1"/>
                </a:solidFill>
              </a:rPr>
            </a:br>
            <a:r>
              <a:rPr lang="it-IT" dirty="0" smtClean="0">
                <a:solidFill>
                  <a:schemeClr val="accent1"/>
                </a:solidFill>
              </a:rPr>
              <a:t>Piano terra Palazzo del </a:t>
            </a:r>
            <a:r>
              <a:rPr lang="it-IT" dirty="0" err="1" smtClean="0">
                <a:solidFill>
                  <a:schemeClr val="accent1"/>
                </a:solidFill>
              </a:rPr>
              <a:t>Capitanio</a:t>
            </a:r>
            <a:r>
              <a:rPr lang="it-IT" dirty="0" smtClean="0">
                <a:solidFill>
                  <a:schemeClr val="accent1"/>
                </a:solidFill>
              </a:rPr>
              <a:t>, Piazza </a:t>
            </a:r>
            <a:r>
              <a:rPr lang="it-IT" dirty="0" err="1" smtClean="0">
                <a:solidFill>
                  <a:schemeClr val="accent1"/>
                </a:solidFill>
              </a:rPr>
              <a:t>Capitaniato</a:t>
            </a:r>
            <a:r>
              <a:rPr lang="it-IT" dirty="0" smtClean="0">
                <a:solidFill>
                  <a:schemeClr val="accent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0571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Iscriviti qui: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18292" cy="1645920"/>
          </a:xfrm>
        </p:spPr>
        <p:txBody>
          <a:bodyPr>
            <a:normAutofit/>
          </a:bodyPr>
          <a:lstStyle/>
          <a:p>
            <a:r>
              <a:rPr lang="it-IT" sz="3600" dirty="0">
                <a:hlinkClick r:id="rId2"/>
              </a:rPr>
              <a:t>http://bibliotecadigitale.cab.unipd.it/Corsi-SBA-Iscrizione</a:t>
            </a:r>
            <a:endParaRPr lang="it-IT" sz="36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7294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8000" dirty="0" smtClean="0">
                <a:solidFill>
                  <a:schemeClr val="accent1"/>
                </a:solidFill>
              </a:rPr>
              <a:t>Biblioteca di Filosofia</a:t>
            </a:r>
            <a:r>
              <a:rPr lang="it-IT" sz="4400" dirty="0" smtClean="0">
                <a:solidFill>
                  <a:schemeClr val="accent1"/>
                </a:solidFill>
              </a:rPr>
              <a:t/>
            </a:r>
            <a:br>
              <a:rPr lang="it-IT" sz="4400" dirty="0" smtClean="0">
                <a:solidFill>
                  <a:schemeClr val="accent1"/>
                </a:solidFill>
              </a:rPr>
            </a:br>
            <a:r>
              <a:rPr lang="it-IT" sz="4400" dirty="0" smtClean="0">
                <a:solidFill>
                  <a:schemeClr val="accent1"/>
                </a:solidFill>
              </a:rPr>
              <a:t>Polo bibliotecario di Lettere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18292" cy="164592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accent1"/>
                </a:solidFill>
              </a:rPr>
              <a:t>Università degli Studi di Padova</a:t>
            </a:r>
          </a:p>
        </p:txBody>
      </p:sp>
    </p:spTree>
    <p:extLst>
      <p:ext uri="{BB962C8B-B14F-4D97-AF65-F5344CB8AC3E}">
        <p14:creationId xmlns:p14="http://schemas.microsoft.com/office/powerpoint/2010/main" val="3621848856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18292" cy="164592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</a:rPr>
              <a:t>Springish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>
                <a:solidFill>
                  <a:schemeClr val="accent1"/>
                </a:solidFill>
              </a:rPr>
              <a:t>by </a:t>
            </a:r>
            <a:r>
              <a:rPr lang="en-US" sz="4400" dirty="0" err="1">
                <a:solidFill>
                  <a:schemeClr val="accent1"/>
                </a:solidFill>
              </a:rPr>
              <a:t>Gillicuddy</a:t>
            </a:r>
            <a:r>
              <a:rPr lang="en-US" sz="4400" dirty="0">
                <a:solidFill>
                  <a:schemeClr val="accent1"/>
                </a:solidFill>
              </a:rPr>
              <a:t> is licensed under a Attribution-</a:t>
            </a:r>
            <a:r>
              <a:rPr lang="en-US" sz="4400" dirty="0" err="1">
                <a:solidFill>
                  <a:schemeClr val="accent1"/>
                </a:solidFill>
              </a:rPr>
              <a:t>NonCommercial</a:t>
            </a:r>
            <a:r>
              <a:rPr lang="en-US" sz="4400" dirty="0">
                <a:solidFill>
                  <a:schemeClr val="accent1"/>
                </a:solidFill>
              </a:rPr>
              <a:t> 3.0 International License (</a:t>
            </a:r>
            <a:r>
              <a:rPr lang="en-US" sz="4400" dirty="0">
                <a:solidFill>
                  <a:schemeClr val="accent1"/>
                </a:solidFill>
                <a:hlinkClick r:id="rId2"/>
              </a:rPr>
              <a:t>http://</a:t>
            </a:r>
            <a:r>
              <a:rPr lang="en-US" sz="4400" dirty="0" smtClean="0">
                <a:solidFill>
                  <a:schemeClr val="accent1"/>
                </a:solidFill>
                <a:hlinkClick r:id="rId2"/>
              </a:rPr>
              <a:t>freemusicarchive.org/music/gillicuddy/Plays_Guitar/05-springish</a:t>
            </a:r>
            <a:r>
              <a:rPr lang="en-US" sz="4400" dirty="0" smtClean="0">
                <a:solidFill>
                  <a:schemeClr val="accent1"/>
                </a:solidFill>
              </a:rPr>
              <a:t>)</a:t>
            </a:r>
            <a:endParaRPr lang="it-IT" sz="4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01269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4598703"/>
          </a:xfrm>
        </p:spPr>
        <p:txBody>
          <a:bodyPr/>
          <a:lstStyle/>
          <a:p>
            <a:r>
              <a:rPr lang="it-IT" dirty="0" smtClean="0"/>
              <a:t>Devi cercare</a:t>
            </a:r>
            <a:br>
              <a:rPr lang="it-IT" dirty="0" smtClean="0"/>
            </a:br>
            <a:r>
              <a:rPr lang="it-IT" dirty="0" smtClean="0"/>
              <a:t>libri e articoli su un </a:t>
            </a:r>
            <a:br>
              <a:rPr lang="it-IT" dirty="0" smtClean="0"/>
            </a:br>
            <a:r>
              <a:rPr lang="it-IT" dirty="0" smtClean="0"/>
              <a:t>argomento?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3524568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000826"/>
          </a:xfrm>
        </p:spPr>
        <p:txBody>
          <a:bodyPr/>
          <a:lstStyle/>
          <a:p>
            <a:r>
              <a:rPr lang="it-IT" dirty="0" smtClean="0"/>
              <a:t>Vuoi trovare informazioni nel web?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3524568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047718"/>
          </a:xfrm>
        </p:spPr>
        <p:txBody>
          <a:bodyPr/>
          <a:lstStyle/>
          <a:p>
            <a:r>
              <a:rPr lang="it-IT" dirty="0" smtClean="0"/>
              <a:t>Conosci tutte le risorse che hai a disposizione?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3524568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047718"/>
          </a:xfrm>
        </p:spPr>
        <p:txBody>
          <a:bodyPr/>
          <a:lstStyle/>
          <a:p>
            <a:r>
              <a:rPr lang="it-IT" dirty="0" smtClean="0"/>
              <a:t>Stai preparando la tesi di laurea?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3524568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698" y="553319"/>
            <a:ext cx="8940076" cy="1667368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altLang="it-IT" sz="7200" dirty="0" smtClean="0">
                <a:solidFill>
                  <a:schemeClr val="accent1"/>
                </a:solidFill>
              </a:rPr>
              <a:t>attendibilità delle fonti</a:t>
            </a:r>
            <a:endParaRPr lang="it-IT" altLang="it-IT" sz="6600" dirty="0">
              <a:solidFill>
                <a:schemeClr val="accent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it-IT" altLang="it-IT" dirty="0" smtClean="0">
              <a:solidFill>
                <a:srgbClr val="A50021"/>
              </a:solidFill>
            </a:endParaRPr>
          </a:p>
          <a:p>
            <a:pPr lvl="2"/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it-IT" altLang="it-IT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812415" y="4173415"/>
            <a:ext cx="4668016" cy="135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DIRITTO </a:t>
            </a:r>
            <a:r>
              <a:rPr lang="it-IT" altLang="it-IT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D’AUTORE</a:t>
            </a:r>
            <a:endParaRPr lang="it-IT" altLang="it-IT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68615" y="1852094"/>
            <a:ext cx="7204368" cy="175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6600" i="1" dirty="0" smtClean="0">
                <a:solidFill>
                  <a:schemeClr val="accent1"/>
                </a:solidFill>
              </a:rPr>
              <a:t>Portale AIRE</a:t>
            </a:r>
            <a:endParaRPr lang="it-IT" altLang="it-IT" sz="6600" i="1" dirty="0">
              <a:solidFill>
                <a:schemeClr val="accent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3361565"/>
            <a:ext cx="4891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it-IT" sz="4000" b="1" i="1" dirty="0" smtClean="0">
                <a:solidFill>
                  <a:schemeClr val="accent1"/>
                </a:solidFill>
              </a:rPr>
              <a:t>dove cercare cosa?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3754" y="2239109"/>
            <a:ext cx="316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5400" spc="-12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CAPERE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99692" y="533399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i="1" dirty="0" smtClean="0">
                <a:solidFill>
                  <a:schemeClr val="accent1"/>
                </a:solidFill>
              </a:rPr>
              <a:t>BIBLIOTECA DIGITALE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33046" y="5017477"/>
            <a:ext cx="417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Servizi del Sistema Bibliotecario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08985" y="3247292"/>
            <a:ext cx="3880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accent1"/>
                </a:solidFill>
              </a:rPr>
              <a:t>BANCHE DATI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516923" y="1946032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4400" spc="-12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libri</a:t>
            </a:r>
            <a:endParaRPr lang="it-IT" altLang="it-IT" sz="4400" spc="-12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099538" y="321212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990000"/>
                </a:solidFill>
              </a:rPr>
              <a:t>riviste</a:t>
            </a:r>
            <a:endParaRPr lang="it-IT" sz="3600" dirty="0">
              <a:solidFill>
                <a:srgbClr val="99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81906" y="4067909"/>
            <a:ext cx="286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990000"/>
                </a:solidFill>
              </a:rPr>
              <a:t>RISORSE WEB</a:t>
            </a:r>
            <a:endParaRPr lang="it-IT" sz="36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23523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8" grpId="0"/>
      <p:bldP spid="9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Da dove si comincia?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971115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3504" y="4056185"/>
            <a:ext cx="10782300" cy="2133600"/>
          </a:xfrm>
        </p:spPr>
        <p:txBody>
          <a:bodyPr/>
          <a:lstStyle/>
          <a:p>
            <a:pPr algn="r"/>
            <a:r>
              <a:rPr lang="it-IT" dirty="0" smtClean="0"/>
              <a:t>Come non perdersi?</a:t>
            </a:r>
            <a:endParaRPr lang="it-IT" dirty="0"/>
          </a:p>
        </p:txBody>
      </p:sp>
      <p:pic>
        <p:nvPicPr>
          <p:cNvPr id="4" name="irc_mi" descr="http://us.cdn4.123rf.com/168nwm/picpics/picpics0906/picpics090600001/5030826-directional-signs-vector-or-xxl-jpeg-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276" y="609600"/>
            <a:ext cx="3716215" cy="309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144191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3503" y="4220307"/>
            <a:ext cx="10990619" cy="2086707"/>
          </a:xfrm>
        </p:spPr>
        <p:txBody>
          <a:bodyPr/>
          <a:lstStyle/>
          <a:p>
            <a:pPr algn="r"/>
            <a:r>
              <a:rPr lang="it-IT" dirty="0" smtClean="0"/>
              <a:t>Ti serve una bussola?</a:t>
            </a:r>
            <a:endParaRPr lang="it-IT" dirty="0"/>
          </a:p>
        </p:txBody>
      </p:sp>
      <p:sp>
        <p:nvSpPr>
          <p:cNvPr id="6146" name="AutoShape 2" descr="data:image/jpeg;base64,/9j/4AAQSkZJRgABAQAAAQABAAD/2wCEAAkGBxQSEhUUEhQVFBQUFBQVFhUUFxQXFBQUFBcWFxYUFRQYHCggGBolHRQUITEkJykrMC4uFx8zODMsNygtLisBCgoKDg0OGhAQGywkHyQsLCwsLCwsLCwsLCwsLCwsLCwsLCwsLCwsLCwsLCwsLCwsLCwsLCwsLCwsLCwsLCwsLP/AABEIALcBEwMBIgACEQEDEQH/xAAcAAABBQEBAQAAAAAAAAAAAAAFAAEDBAYHAgj/xABHEAACAQMCAwUFBAYIBAYDAAABAgMABBESIQUGMRMiQVFhBzJxgZEUUnKhIzNCYrHBQ1OCkrLh8PE0c8LRFlRjk6LSFSRE/8QAGAEAAwEBAAAAAAAAAAAAAAAAAAECAwT/xAAiEQACAgIDAAIDAQAAAAAAAAAAAQIRITEDEkETUSJhcQT/2gAMAwEAAhEDEQA/AO30qVKmQKlSpUAKlSpUAKlSpUAKlSpiaAFSptY8xT5oEKlSzSoGKlSpUxDUqemoEKmxT0qBHmlT01AD01V76/jhXVIwUfmfgKwfG/ahEh0xAsfDG5Pw8KuMHIiU0johps1xS69oF9Kf0NsT/wAxm/wrTW/M3F85ayQj0WT+NX8RPyHbKaubcJ52bYXVrJCfvLqArbcOvBMuqGQN+6/X6jcUpcbQ4zTClNVeO7GdLgo/gG6N+FujVYqChjTUjSpgNTU9NTAVNT0qALVKnoZxPj1vbqzzSoipszMwCg/dJ+9+6N/SsjXQSpE1xjmj26xrlLGIynoJJcpH8Qg77D46K5XzFzzf3uRPcPoOf0Uf6OPB8Ci41f2smgZ9K8c5/wCH2mRNdR6hsUQmRwfIpHkr88Vh+Ke3q1XIgtppcdC5SJT6j3jj4gV8+0qB0dS4t7dL+TIgjhgXwOkyOP7THSf7tZa79o/FJDlr2YfgKxj6RgVlwhPhXsQGjIYCN5zJdy/rLmdvjLJ+e9UBcnOWLN8Wb/em+znzpdj61VSJuJPFxJ09wlPwPIP+qrUXM12vu3Vyv4Z5R/1UO7KvJSj8gXU11j7S+JxYxeSNjwkCSD561P8AGtRwj233qkdvDDKmP6MNG+fiGI/KuUGOm0mjI6R9C8P9uVo366KeE+elZU/Ihq2/Buc7S60i3mimZv2EdVlA8zDIQ30zXyHqNOH8wD/r0pWhdT7VhvkY6dWG+64KN8lYAketWK+UOBe0W+tho7Xt4v6m6HbR/InvKPgRXT+WPazDLhZC1o/QByZ7Q/2tpIifXKinVido6/SoNbcwJhe2HZ6wNMgYPbyZ+5MNj8wDRkHO46UNNEppjGqHF+IiBCx3JzpHTpuST4AeNXzXNfbBxEx2jEHBlcQL+Hq+PjjFVBW8kTdLBj+NcWuOJz9jb5cseo90L94+Q8h9a3XK3szhgAac9rJ1Pln4+NEfZxyutlaqSP00qh5GPXfcL8q1hNaS5HpERgvSC2so4xhEVR6ACp68k02qs9mgpIlYYZQR6gGhUnAIw2uH9C/mvun8S9KKaqWqmm1oTSZWXEymG4XvdRgkZx0dG6gj6iqVhfPHMbS4OX0l4ZNh28QIByPCRMgMBschh1IBKVNXoQcg+RrPe0ZWNj9qiwJ7Jhcof+XkSp8GQuPnQPf9NNSqpwy+WeGOZN0lRXX4MAR/GrWaKAVKlSoAVNSpUAca529s/vQ2ADtuDMQezXz7NTgv+JsD909a5Bxfis1y+u5laVhsAT3VHkijuoPRQBVMt4D6CrMHDWbdu6Pz+nhU02aYWWUy3ltUkdo7eGPU0Zt7JVwFGT4E7nNX4eHlg+phGVYIQwPvtnAOPdHdO5q1x3sh81aAC2AHU5+FTR2w/ZXJwT0ycDcmtJPwUadKqwkEbPknKs0QJmjIx3WUAkeY+NCeHXAilRz7oYah5odnH90mr6JGfyOSBzCrS8NYpG5KqsjlASw2Ixkt90b+PlVjivCmhnkhALaXCqQCdQfeMjH3gQR8atWNvN2aR/Z9YE8k41kDX9lj/TwlT5DGR19KKCyI8DVQZHlJhEayalQ68NJ2Q7jEbZ3zncUJ4nZmGV4m3MbFSR0OOh+Ywa2t6szTGWKO30vFador9q6yrfFTGrI7tkIwx3dOMbDwoTxHl2eSR5JZELO/EGdgDjNiNUhx5E7L5USrwcb9Al9ZhIbd99UqyufLSshRcDw91q88G4d9onSLUE1k94gkAAFicD0BrTcY4E832dEKqYrfh0Gk5y017rkAH98k/CqVvwW4g1vG0RDxXy699oLfuSyrt3de6L8SNutT6WngF23BHkjlnUgQxglWfYy94IqovUkllHkM1HxXgckCB3KHvmNgrZaOQKGMb7Y1AMOhPiK1gubyCKCDCzqkli7KVUMrvmWCxBO56ajjcZOduoDmW7eXSqwPFCrTuNRMjSSlv00rShQHIIVdhgBRSdUNN2Abe3aRgqKWY9FUZJ8elRGtF2f2O1DHa4vEOjzitDsX9GlIIH7gP3hQSxs3mkWONSzscAD6kknYAAEknYAEms2jRMr17SQj/uNj9a1svJ6yEvbOwtFYRm6nDdm8mcEr2aHTGCQNbbeozigF5waaNO1aNuy1aVlwezc74KtjcEAkHxxS6tApJhvlXne5ssrG2uNvehcaon89UR2/u4Ndi5I53hue5at2U3X7HK2Y5Nsk2sh/wnBG/gN/nKpYZypBBIYEEMNiCOh28fXrTU2S+NM+x+GcYjmyo7si+9G2zqR128awXtpsybS1lxlIbyNpPRWJXJ+eB86ynJfPyXhSC/cQ3QAWC9Hd1491Jz5+TfwPXfcS4j2sMtjfhY2dSC7KWR16hkCkZbIGMfLcYrWK9iYttYkaXiXHra30LNPFEXxoDsAT5YHlVu3ukkXVG6up6MhDD6iuM8Y4dbcOX7RNI140h0xso7rEDbLbge7jGfDzqnwa74j2rX0QSCNUJELd1Z1XcJJ6kdHO4J8s0+irAuzvJ3QtXktQ3gnFUuoI54/dkUMAeoz1B9RV+lRVnrVTZpqfFAhZoZzHMBZXYbp2EufnG1EWIAydgNyfIVzf2lcyhLNlQ96dsKPHQDgfXA+pppWJug97JpSeFW2rqokT5JI6j8hWvzQDkzhxtrG3hPvJEur8Td5vzY0bBpNDTJafNeAa9Uhj5pU1KgD5QtrJY+gyfM9f8qu29r2mQvv/ALK/f8wD9708aIXHCjpZkDdxdRVsHKZA7RJB3XXJHl18aoW1u7sFjBZ9yFX3jpGe6OpOx6b1tVGPa8lXcHIyCPEbEEfwNE4Lh5CmiPW74gkD/qpif1YZiRiTbrkHugjxo2vDVm0SOqySFS3cYql4ij9JobbRdJnJUjvYzg/tV7riMEQKD9KCojbQAizRBdUMj/1dxEcDIBzj4kgbI5bGaYsySMvbxEiJNSK8tuFWa0ZdRw4RSRnOoY869Lw20hKu+lo+0jkHaEFprK6QocJ/XQtk7Ab7+AoTfcfnkJOrSWaN2Kd0tLGukTE9RIQTkjGc0GYUmxpGkveOQ9noBd3NqsDOo0gy2swa1uAW39wAHbO9QT84HtGeOFFzcTXADMW0m4i7KZNsZVve+NZ5qiYVNl0Fk5puFUKvZgCOCPeNHOm2YtF74O4J6+gqtLzJcnVmT3hOD3I8YujmcAadtXp8sUOavDVJSC8fNt2p1CUZLxvkpETriTs423XYquw+vWvLc0TkaWERXsxFp7KFV7ISibswEUYUuMnHWgxFMaVsqkadOdpNRZokL67iUOpdWE9wgj7XdiuUUdwYwtX7PmWycBJEmhjKxQlV0OBaw5doFcaGUzS952wf5VhzTEUWPqjpD2cN9lgba5nfDEK5idp5RoSNUbS62lvGFJwMsV8ugRuVirEQzvErphjKChNqu011MowYoWcAIjAs+w64yAfgVwLf7SYJBblgolKkISdtieoztnpnaiHCec7mABHK3MQKnsrle0XKe5pb31xjYAgelSykn4Gm452Escc8GIVhSJpNDdpJbgM1v2sJlKxqzCOR0BUuAd8NvnePcc7UGOMuVZxJLLIAJbiUAhWcKSERQSFQEgAnc522HDeJWt4AkbiGUsWEN4RIjTPq7S67VsLd3GDpRJiijPU5Jqrc8uxWzO/YKJIwqiK4YtFC2jUv2ggf/sXT7EQRgqM5bIBFJ2CSRk4eDaYu2uWMSMpMK4BlnPgUQkYjB6ucDwGo7UJzV3jLTtO/2nX25I1iQEOCQMKVPu4GBp8OmBWh4NywuWSWOS6nOlVtrRsmJi4Aa4nUNHGNiCu5Gd9GKgu6Mkp+ldT5B5oW8iHDb6Uq2wsro+9E/RYWJ6qdgM/D7uMNx3gD2ojaRkKSmQJoZjgxsAwOoAkAnGoZBwcE0JZf9vH/ACqlayiXUlTOn8SvpbJpopY1E0TK0i4BRmU6knVDtpbbJGM+hrLcx8zXF8xDMIoQdokOMjOMkdZD/wBtq11nfHjFgScNxLhyZPi15ZD3gR+0w+e/4zQZYYysUlvbCR+1jZURSxdACXjK+Iydx4gitrc0YUoPJvvYdxoPBJbFstCQQMgkxnofke78h511EV8/cU57TtmMtl2M3jJA0lrcD8YXSW8OvkKrn2pXC/q7i6HpILWT8zFk0Nr7BJ/R9GCoby7jiUvK6xqOrOQB9TXzofaffvsbmXH7kcKn6qgxVaK5urph3ZppDnSZWZ39cKMt9KErFK0dP5p58jfuodMA95jsZemAB4J8dzQvlPg7cTuVuZVP2eFtShtu0ce6MeQ2+XxpuVvZZLIyy37EKNxEMZ+g2T+PoK6zb2yRIqRqFRRgKOgFW5UqRChbtiakDTMa8g1BoTqa9g1ClSCkBJSpqVIZwGKJp2cFJFV1VhFGxErAD9ekTALce6SQME5JGOtTyGKKMaiug6WCxltMpHdE8DH9JazrjdWGDjy2puKX6xKY1Cs2c6QG7JG8JEjkGu3mBGCqnHyrN3MrOxdyWZiSSepJ6k1uc5NxLizy5zhQxUvpGO0dAQJXA2LnJyfU0LIqZhUZFIpELCoiKskVGy0iisRXhhU7LXgrU0VZWIrwy1ZMdEOX+DfarmKAuIhI2NbdFwCehIyTjAGRkkUh2AmFeDXRh7OQ9wkKPcx5hmlkSe2PbIISoGgI/Zzaywxpc48d6zXM3LwtJRGrSOdOphLA0DLk7DSzHUCPGlQ7M6RXSfZP7NzfsLm5BW0Q7Dobhgd1H/pg7E+PQeOIvZh7OG4hJ2s4K2kbd49DMw/okPgPvN8hvuO6c1cZi4bZNJhVWNAkUagAZxhEVemOlQ90jRas5l7d+aFSNOHwYAwC4UAKigYVAB022x8ehArhpohxe9knleaU5eRizH1Ph8ulUCKGhxPFbLlfnYxhIbsNNEoZI5VKi6tVcYP2aZt08MgnGOmOtY00qjRbVnVOM8spLFGYyssDEiGW3Qkebx29sjl2m7g7SS4kwB8AaBWPFVtpY7dgiWqXPaLOSbhoZCkeptUJEM0i4UgMj6CdsjqM5O5razZo5EE1rNpE8D7q6gncZ6MCcg+Y8ic7XjnB0niVlLTW7xhopu7lE66DI/Z2tiAygFEDPt5HNVvKI1hgO/5vjjLshSd3Vl06GaPDBhquJ7hRNcMA3uYRAcY27tYMtR+bhlrbY7eV7hyMiO2BWM+RNzKu42PuIwPg1QScxuoK2yR2qEEHsge1ZT1DTuTJv4gED0qX+yl+iTlDjUnD7uG5XI7Nu8vQvG2zpjO+Vzj1wa6/bxrw/iLCL/hb1RNCf2VEnewvkM5HwK1wOuy8NdrjgcLMCJrCfsiSO8IpMNGfhug/s1pxPJlzLB0K6jinGmaOOVfKRVcfRhQ48k8Nc5NpEPw6k/JSKocMvy6K3mN/j40atrmuhxOWMyS05N4evS1jP4tT/kxNaGyt44hpiRIx5IqqPoBQ2GariS1DRomX+0ry71WElPqqaLs9E0hTCvaigD2gqQV5Ar0BSA9UqelQM+ZXOdz41GamIrwRWxgREUX5e5XnvSezAWNT35XOI02ycnqTjfA+eKHLGTWj5UvZ7OTtIzhTjXGfdkHkfI+R6j4ZBKb0FpbFcctQzL2XDlmu5YyTLc91LfAG6IG2+G/zbwyi2bHoK7VxZ7e6gRhdfZ7YZEluqqGL9SAq+8TnxBHj51j+OXkDhY7aARIhJ1sSZpM/fOcAem+PDHSlFWDdGLXhfma9iwUeFF3WrHBmRZ4+1AMZOh8gYCSAozb+IDah6gVbjRKk2ATbgeAqxw29aBy6rG+VZGSVdSMjjBVl2/Ig1NfWjRSPG/vRuyN+JSQf4VUZaVDsOf8AiudVGqCDsXhaBIikoiEesNIIyJNRJYDJ1HoOlT8pcrnit0W7MQW8entezLkE/cQyMx1N8dh8szXfLk09xbWaDDR28QfPSMyZnldvgZseuAK7XwHg8dpAkMQwqDr4sx952PiSaxnLqsG3HDs8lmztUhjWONQkaKFVRsFUVwD2tcz/AGy5MaHMMBKr5M/Rm/lXRParzh9miNvC36aQYYjqin+Zrglw3iT8zU8caVsrklb6opSRDyqu9uKea6JPd/3raLy9HaR8PvLoiWG4dWkhCt3Yxht26Psclds4I3GTTwwyjASR+oNQmvovjN7pvYre6Fo/CbyLMRdVREKoCAsg2DE6SCcDDjBBFcK41bRCeZYGLRLLIInPVowxCE+eRjeocTSM/sEVuPZxzCqN9juWAt5mBjdhGfs1wMhZkMoKR5DEM2knHSsS64pgazTpmjVo6HztwZnjaVg2uMnLt27BguxBu7t07TocLFFgk7VT4PZ2s1tGRaJ+jVlvJ5JpoQjs36B45NTAllz3BG265xvWmtb5Z7WC7Zo0lZTFJITaxyNNFhTm4nEkhLKVfCIMZNZS24sbbiDtczXXZOCSYZZwzjB7LU7dm8iKTjbT0OK1aWzFN6DPOFn9osxIJFUW+WDzxyJJOZCB2cUzQxBwMZChBjck1Y9jN4JlvrORmPbW2tc9A0J2IPn3wf7NDJeeIUcvg3Tfckt7eOFtsYkZu1mkG/QuOnWh/swvSnEAwAGqOUEDoAwzgDy6UY7KhNPo7Oh8rNmNh919vgwz/HNae2SsvytAQ0nlpT65Na+1rrZxxLcIq7GKhhFW4xWTNke1FSKtJRUgFSy0JVqRVp1FPUjHFegKYCvVACpU9KkM+aitWrXhzNv0FELDhvRm+QooI8V1qH2cbn9FGCzVOgqUrU5WpLaBGJDyCPbYlWZSfJiu6/HBq6ojZRIqzZ3SgGOVdUTHORjXG3TtIz8AMqdmA8Dgie64RKq6tIdP6yMh0+ZX3fnihxWpwx5RLxfgskGGbDRPvHMm8cgPTB8D6HeqVpZNM6xxjUznAH+vCtVypx4RA284VoJD0fdFY+fkp8T4HB8863lzlmGG6M8LHThkMT+/DIcHGfEY6ehBBIOazlPrs1jDtoltuQ7dmEtyDLKUjD7kIXVFUsAMddOTnxJqzPyJYtpPYBSpBGksM4OcEZwRWlphXH8kvs7vjj9FGx4YkcksoGZZimtj1IRFRQPIbZx5k1R5x5jSxtzIcFztGn3m/wCw6mpeHcaSWe4jTvdiEyR4khsgfDAFcH535me8nLsDnOiKIZJA8sDx86uMG3+REuRKNRAXGOKNI7yytqdySSepJ8qzc8zSEAA7nCqNySegA8TWq4ZyjLcEvOwhjTJckjuAddRPdj+BJb92pZuKQwgx8OTQMFXu2z9ol81iY7xJ6jBPkK1dsyjSAycFEKlrhtMuO5Ao1SKfObcCL4bt+6OtGeB83y20Rt3jiurYnPYXC6lU5zlD+zuc+I+BJoIEqJxSoLthbm3mqa+7NXWOKKEaYoYl0ogwB8zhQPIAbAVm3FWXFQuKRRVkTNVWXFXXFQSLms5RNYSN77LLwmG7g1MNo51CNKrbExyY7BDK2zpsCAMV45t4VBqSW5lniGCoxb3TM/jgyXUuTjfwAqD2PIWu50GO9ZXGxBYHGlhsGXxA8afn23xCp7NVIcZYRRIdwdtYmdj8KqOYGcscgCP/AONH/nX/APYjB/x1qfZ1NavcsIbV0ZYnPaPOZCBsMaAijfNCrrle00QrHdFbiS2im/TaRbu7g6olkHuMPXzFb7kLlWO1jlmVyzPHoaNjGzRkZ31Rkgg5Bpwi+wcko9S7y3GR2pPgEH860ls1B+FACCVvOTH02q7Zy10yOSOA7A1XI6GW70QiasmbItrUi1ChqUGoLJacUwpxSGehT0wp6Bj0qanpAcnsbFpXCJjJBO5wAFBJJPgMCpYeESOYgAMzBimSNwvUnyGxotynbSF2ZFY4XSWVowBq8DrU56eAo3xm4MMZOZtQUqG7KPQmrbHaGNcDfwrqlNp0jkjBONs58y1Ey1ftjGCe0VyPDQyrj46lOanH2TxFwPgYj/IVpZnQJhuGjbVGzI33lJB+oq2eKK//ABEKyfvpiKX4kqNLf2lNFoYOGn3nuB+IL/0qauxWPDD+0W/FKV/xBazcl9MtRf2jMnhkUn6icA/1dxiNvgJN0b6it9yHYyiNvtCEMmIkJzloxhhuDhgpJ0nwyRmqcPCrA+7AX+EyP+QmrR8viNMxxQyRKBq7ykLnpsST+XlWPLK4m/DCpZKfF+LzQKzR6JgCRg91lx4NjxHwrnPE+ebu4LRswgTBzoB1aR1yx36V0Dn221Qk4I2PeXz9cb1wlbxlmxs2okHG5IYAEflT41Gk6DkcrcbOoez2/AukCjEcsbxjPUuneLHz2U/WgfMsNtb3FxNKwSMyvhIhpklOclWfOphnPdUquOuasW98toiSsuZI94okG4yCuSPLfJrNCGSeQyHs9ROQZYZHcZOdi2tVG/gK0cfyszUvxoFXd3c8S7kUTrbpjRDCp0DHQuVGCfyHh516/wDDpTaaa3gA/ZeQO4H/AC4tTfXFH7vgd3KMGZXH3TKUX5IwUChU3KN2OkDN+Bo3/wALGpoqyk0VjH1e4uD/AOmqQRn01Pqb/wCIqB+NRp+otLeP96UNcP8AHMpKfRK83XCJ09+CZfxRuB9cULl267fGpKRBJufj/roKhYVZVASBkAEgZPQZOMn0FdI4h7ObeJmZmuBBGiKrq0LSXs8unQtsvRRkkb+Y8iamirOUSCoHFarnrgEdlc9jHIzqY0ch9OuNnzmN9G2oYHTzrNSKKlotM1PsrDC7ldTpC2suT3Md/SuCX2AOT9KI863P2eLuLG2slCzR2jDGDnSYxkH5VN7LIdEVzL7uspGrElRhcs2+kjxrzzzwa4utHYgSBck9+DOT5EAE/OtIxahgzlJPkyF7mN2SFbrs5IGtYU7GOGaZRpG0iTRjKSfCt0YxBYgb405yxYvjGcMWGdtutcZ5O5XvnuoomE8UQYM+GYJpU5IyDjfp867BznNkJbqclsL8vE04u/CZqvbA1vJosY89XYt9Tmp7GaqfM0oQJGOiACvHDpelbJYMG8mqtpKJwPQK0ei1u1ZSRrFhONqnU1UiarKGs2aonQ16qJTUoqShxXoV5FOKAPVKmpUAct3FeZZGOxJI+Jx9KlZaiYV2HEQEVE4q/bSIpJkTtPIaioz64GTU7cYZf1SRxeqKC399smi2KkUbfg80gysbY8yNK/3mwKkbhKJ+tuI1/dTMrf8Ax2/OoLu7eQ992f8AESaucD4BJcnbuxg95z0HoPM0PCtsay6SPfDLOCSRY4opZ3PjIwRAPFiqZOPnXUuG2CQIERQo6nT0J8TvUHBeDx2yaYxv4sfeb4mpOM8TS2iaWQ4VR8yfAD1ri5OTu6R38XH8a7SAfPN4UjCqRlgcjxA865G3FHdnSPC9mdJKog3/ABAZo/Y8ee7+0TSff7o8FRVyAKx8MoiltlY47UmSTzHbnSv0GDXRBdYpHLN9pNj/AGiVZGEg1MxzGTsH/cyf2qJcvcfkLlY3iVxn9HMrI2fLVnSfyqfhnEoWd7PiChWVynadASDhSfut0IIonxvkpsdouHlC91x/Txj73h2oA/tCnYqPHEObOIw++ojHgezBU/BtwaFzc+Xx/psfBI//AK1SseMTwbI50+KN3kPoUbarD39nN+vhMDf1lt7vxaFtvpSaQ02VJ+eL8/8A9Ug+GgfwWqbc433/AJhj+JY2/itXZ+VHcFrSWO6XrhDplH4om3rN3Vs8bFZFZGHVWBBHyNSWiaGY3F1G07RnXImsyYjjIBGdZQDSuBjIFdstOC2nZKyQWvd3VrdftQU+agrmuCOK8xTNGdUbMh80YqfqKQ6LnOkoe9mIxgMFH6LsfdAG8X7JoFpJOB1Ow+JqzcyM7FnJZmOSzEkk+ZJ61qfZ/wABMkn2hx+jjPdz+0/oD1AqatlN9Uargtmbe0jQnTpUs27J3m3O4yDXPL6yub6eaW3jeQRkAsukEDwGRjJ+Fb/mni8UK6X1EyAgqmzAn9w+FF/ZXyxLFEXeTELESKmCHz++fhjatZ1VGXG3dlv2dcGksLQyXLsZHGohmJ0fujPTFQWDmaWS6f3VyEz/ABonzTdtcuIIjhf2iPAVR4vIsUYiTYKN6cUKcjJ8wXeqQepq7wt9qzPErjVMo9a0HCz0q08mbVJGqs36UYt2oFZmjNuaiRcArEatRmqUJq3HWTNkWFqVTUK1IlSWe6cU1PSAenrzSoA5qRUTCp2Wi/DOXWk70p7OPzPU/AeFdTkls5FFvRnGFR6fAVt+ZLWCGBY0QF3IK+LerE9f96y5Etu2dOhmXYsNwD4jPjRGfZWEodXRLa8Mjjw92dI6iJf1j/H7orecuEyRh9Aij/oox4L94/GsNy5w37VOA5yo7zkndvT511HZR4AAfIAVz/6JeenR/mjf5eClkCgsxwAMknwArhvtG5sN1KUQ/okO37x86Le0rnMyE28Bwg99h+0fL4VzTSWOBvmjjh1y9j5eTthaNpyTaGS0n/ekCfAEAE/QmsXzDc9rcSOvTVhceCp3Vx8gK6Zy/F9n4VI37TOwH4iNI+lYSbg6noSK1ptGNpMm5zi7Rba7Uf8AEwqH/wCbF3W+u30o9yjzbJaqscoMsOBlSe8nqh/lXvhVmJeHSwHvNbMJo89QpzrA/P61nCKOv2Hb6NjzhwSOeM3lkQ6neVF6qfvafA+f1rn0lGOFcXktn1xNj7yn3XH3WHjU3MNvbuguLdgus4eA+9G/UlfNaKCzNBipBUlSOhBII+BFeuKcRlnK9tI0hQaVLYyB5Z8fnV2Hgs8kbSpE7IvVgMj/ADoVItJlIrMKgYVZYVNw3hbzuFQHrufKpqyrobgHBmuphGvTqx8l8fnXV5LUQQhI1yka7ADOSB5VX4LwlbaPSgyx6kdSfSjFhwuTWJpH0qvRfAj94HrWiXUzk3Iy3JnLst1di7uAVjjPcR/55rovG+IjHZxdT5UE4jx/Weytxv0JHhViztRCupjlz50q9Y+3iI0iECHxc9TWS49d7GjfE7vOSaw3MV3savSsz26QFSTVN862HDR0rF8IXLg+ZzW54evSlxj5A9Z0at6D2YozbiiQ4BGCrcdVIRVuOsmbInWpFqMV7WoLJRSphT0gHzTUqVAGFGqGQHG6nIz0NHeDyPdS65D3I9wg6Z8Nq9sFkG4BBoTNZSRk9kTgjBwa2ef6YJdf4GuK8ThhcvgSTdB5KPL0rHcV4i87apDnwAHQDyFeZVIO/X1rzCBkliABvVxgokSm5EkDdiurJU9cg4IqHjHtBkeLssb4wWH7XxoJxziJb0HgP51nQpY4G5NEkgi2Ryku3mSaLcPsdAyfe/hU/D+HaNzux/KtKeVZyVAAy6F+vQDwPrvTSSyxNt4R54uSlnbR/e1Sn59P41nHo5Jw64kiMrDUkZ7P1GDjAHlmhvE7B4W0yDBwD8jTQnZZ5TvRFcrq9xwY3z0ww8fnig3E4BHLIgOQrMAR4jO35Uz1C1IZWYVq+Q+WILzte1dgy4wqnGx/a9ayzCiPLXF2tbhJB0zhh5qev/epesFI6nyrw6Wy1W7kSQkkxSeRPVHH86E8e5csr2Rozi3uhvtgax4Njowovxe/ljeOW3xJFJjXGfDyZfWouK2a3TxyFNLJ0Y9R6eYrNL00b8RzR/Z9KkxSRl0DfUviPh4VtuC8vLGoVFwPvHrRuRYohqkYZ8yd6z/EubtR7O3XUemR/rarV+EulsJcWeK2UHq3l4mgctzPdnG6J6VLY8IeRtc5yeuPKjrMsYwtPCJy/wBIqcN4bHbL5sfH1qpfXRNSXdzmgd9c04r1ik/EU+J3XWsJxq51NpFG+M32Ad6zdohdix+VKb8K416wpwWHvCttYx1m+DQd4Vr7KKrjhGc3bCVolFoBVG1SicC1nJmkUXIRVlBUMQqwgrNmqJBXsV5Feqks9rXqvK16pAKlSpUAep+Dxscjun0qlccOdehyKelWcZuzWcI1YGu+HhidQwaDX/Atsjf0NKlXVGTOSUUzF8U4XLqyQPTBGwqaxsAgyfeNKlWyXpg34GuBKnbKZPdXveeSOlbu249GQh3y+odDsB/tSpVM4p7L45NaK9jeRoEh6rI0hOx8yf51hudLjXdPjouFHyH+dKlUxWRydoAFc17j4c7nYDf1FKlWhnYWtOTpH94gCj3D+UoYsFzqIpUqycmbKKCV7xeC3XfIA6DBP0rIcR9oRY6IEJPTJ2/jT0qGqoV3ZHZ8Iubw6p5ML91T+Wa1/DuCxQLhQM01KiTzQRWLLE1x5UNuJqVKmkKTBN5cVm+J3nWnpVb0ZrLMbeTmV9I6A0WsrXAFKlWUcm88YNNwa33rTWsdKlWr0YrYVt0ojAtKlWTNolxBU6UqVQzRHta9ClSqSj0DXoU1KgB6VKl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rc_mi" descr="http://cdn-1.faidatemania.it/o/orig/come-costruire-una-bussola_0a34a62d9178562c66984c6f5c01740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34" y="490522"/>
            <a:ext cx="4107474" cy="301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14867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etropolitano">
  <a:themeElements>
    <a:clrScheme name="Metropolitan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157</Words>
  <Application>Microsoft Office PowerPoint</Application>
  <PresentationFormat>Widescreen</PresentationFormat>
  <Paragraphs>42</Paragraphs>
  <Slides>18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 Light</vt:lpstr>
      <vt:lpstr>Wingdings</vt:lpstr>
      <vt:lpstr>Metropolitano</vt:lpstr>
      <vt:lpstr>Presentazione standard di PowerPoint</vt:lpstr>
      <vt:lpstr>Devi cercare libri e articoli su un  argomento?</vt:lpstr>
      <vt:lpstr>Vuoi trovare informazioni nel web?</vt:lpstr>
      <vt:lpstr>Conosci tutte le risorse che hai a disposizione?</vt:lpstr>
      <vt:lpstr>Stai preparando la tesi di laurea?</vt:lpstr>
      <vt:lpstr>attendibilità delle fonti</vt:lpstr>
      <vt:lpstr>Da dove si comincia?</vt:lpstr>
      <vt:lpstr>Come non perdersi?</vt:lpstr>
      <vt:lpstr>Ti serve una bussola?</vt:lpstr>
      <vt:lpstr>Presentazione standard di PowerPoint</vt:lpstr>
      <vt:lpstr>Ti diamo una mano con…</vt:lpstr>
      <vt:lpstr>Presentazione standard di PowerPoint</vt:lpstr>
      <vt:lpstr>Partecipa al laboratorio per…  </vt:lpstr>
      <vt:lpstr>  </vt:lpstr>
      <vt:lpstr>Giovedì 12 marzo 2015</vt:lpstr>
      <vt:lpstr>Iscriviti qui:</vt:lpstr>
      <vt:lpstr>Biblioteca di Filosofia Polo bibliotecario di Lettere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 mai provato…</dc:title>
  <dc:creator>Scarpa Annalisa</dc:creator>
  <cp:lastModifiedBy>della vella concetta</cp:lastModifiedBy>
  <cp:revision>61</cp:revision>
  <dcterms:created xsi:type="dcterms:W3CDTF">2014-10-28T08:54:17Z</dcterms:created>
  <dcterms:modified xsi:type="dcterms:W3CDTF">2015-03-05T11:47:50Z</dcterms:modified>
</cp:coreProperties>
</file>